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3A93-481A-434E-984D-BA69CD29B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D778B-F950-A042-B328-C5C964BF9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4BE2C-9B22-604F-B08F-DDDC1C90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1AB6-AB4A-0644-9936-A9B2CA1C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34D29-6D92-2F4C-9591-8D1C3D3A2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A106A-54B5-ED41-8FC0-B410EBF3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B1258-9973-0245-BFD7-6C69F66F7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F5BDE-7EC6-C24F-92ED-951E108F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8C0C2-1157-394F-8810-30396599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02869-2C10-B84A-B5F3-DFDD359A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30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4EBA7-D07F-C447-B7AF-C08564F7C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78A2C-DC21-B048-811F-0C1C6E934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5B612-EBF9-5B4D-A5AB-247544EEF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23B4C-AF66-5344-8AD0-C8157B1A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1AE67-26F1-5743-A8E1-A33E5C3E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2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822E-2D30-2646-8D92-8F13B167A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08E7A-ABB9-2843-B6DF-F87F62362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DE959-28FC-9041-80A7-8EBD30FC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A5D75-DD4A-7D40-8E51-47E157EE2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8832E-3745-0447-96F0-6A1F9CFCB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9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0D74-9233-0F45-BD1E-DA2E0E91B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65D90-0DE7-2449-AEAB-9CF702A8E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2958A-7420-F74B-A4BF-E834BB31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7921F-4B0C-4842-A664-D87AC313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124BD-0FC0-7242-A9D2-E0105B3D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9FE6-0B6D-784C-9124-E82D9443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BC8A-685A-5C49-955C-1C21E3577E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BB32C-EC8E-6242-9BBC-2BF25C5A1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B6501-0B31-0043-B664-4EEF0012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1D1FD-F081-6F4A-B9FE-A393C08A9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F349C-F7EC-AB42-B1A6-B2248EFF2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49B07-779C-1840-9CB7-E4325FB0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65BC6-4D74-EA43-B18D-9A891B3A7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7B793F-0565-D847-9F6C-9572D4BB8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FAE76-BD6A-4A40-857D-0CA7B623B3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E940DC-E0C0-4E4D-82CD-A42EE7F8F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50C716-9DF1-B142-B489-91346696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382988-49CD-C34D-84B1-E1D48AA37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65CAC2-02C9-264A-A170-C7D0F1842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2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86CD9-E4EE-3C4E-A64C-2199A10BE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465A3-D431-1041-9086-E623DF745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44158-ADF2-E74B-BECE-0F663FEF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241CE-80B6-7941-B057-5728C5F6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9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CAB5A-7D12-2645-AA21-D4F1DEB8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A92CE9-199E-6049-8244-6A704C16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4A2E9-BD88-BE43-A25C-B9289B315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9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4EEA-C75A-6346-8330-5E6B7EDA4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4E1CB-136C-DF4C-A591-54B2A2EC3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29426-226A-BD4E-8C43-634CE4CC0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536C5-C6B1-E241-BDD3-C7352C815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E282C-CF47-1043-B8F0-78E03912C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442BC-070D-3841-847C-1151E5DA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7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87325-DF16-B344-A862-5FD144E3C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C85BD-D3C5-474E-9192-D0AF3032F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A4389-C281-1945-9C8B-50EAE4FC7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8F817-6BB4-CC46-93D3-310F2248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C8C9-6418-E446-B58F-E0133BFE5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7A57-5FC1-A64F-9E8E-D4301366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0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14036E-B028-4049-85D2-5395575BD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A4592-9D1D-FA41-B3C8-0A78492F0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47CDA-8C0B-E148-ADF0-40D17331B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CB9F-A96B-7642-8F2B-5D7A8517A5D8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B0F03-07C5-C64A-969A-C92ACC6DA0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2759E-B1E5-BE47-883E-C96A1220E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83E9-C5D5-424D-866D-BBB78BADE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4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DCCB-14BD-DD4F-97CD-084093EE4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88CA7-AE1A-FD4D-81C5-0A64B86A09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0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D8411-B3B7-ED4C-841F-ACFF156E1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8FD58-E3DD-7C4A-88C8-283DB5142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6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D8411-B3B7-ED4C-841F-ACFF156E1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8FD58-E3DD-7C4A-88C8-283DB5142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4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D8411-B3B7-ED4C-841F-ACFF156E1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8FD58-E3DD-7C4A-88C8-283DB5142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63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Plana, Daniel</dc:creator>
  <cp:lastModifiedBy>Plana, Daniel</cp:lastModifiedBy>
  <cp:revision>4</cp:revision>
  <dcterms:created xsi:type="dcterms:W3CDTF">2025-06-04T14:03:51Z</dcterms:created>
  <dcterms:modified xsi:type="dcterms:W3CDTF">2025-06-04T14:39:21Z</dcterms:modified>
</cp:coreProperties>
</file>