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B5ED3-C5D5-2A40-8632-F38119848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A872E1-6539-6845-9F7C-1C8585191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814A9-2676-F34D-BE83-3265E6193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C5B56-ACDD-7147-8BD2-F3FEB2520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1CD9D-D4AE-1E44-A750-A6F5D553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5C552-8EC6-1C43-A0D4-F0411471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2A5F3-3372-4543-BE19-9FA4C861B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77103-A981-334E-8D75-0D1757E85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2DD2D-BE4F-5B4E-B592-A574E890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9B630-8A0B-8443-85B9-7555DFA41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2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5B8F47-BB75-C846-A06C-ABCA46FA0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F87C15-2C9D-464B-9E25-7CB6FDC2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50CE6-AB3F-854D-A9DE-5876C750C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9185D-6898-9E48-BBE5-B25D7E66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448CA-1ADF-1146-9D16-D331BE4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EC10F-9B2A-BB46-B751-101A27B1B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22258-1716-C64E-8DA0-96E3269AA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0AF5B-3447-6C45-89FB-FDE01E95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897A3-A0D7-844B-903F-1C8CA70A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7AFD0-700C-084A-B82D-9D4E5B54F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9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5BCF9-49A9-2F4F-96BE-16FAAA81B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56F4D-35AE-0A4E-B6D2-B13D4195F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BA01-E2AB-CA44-A372-E35EE3119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206E1-E690-A745-B669-C8332855F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86F02-794A-A84C-ADC1-28E1B202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2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F0C4-F08C-3148-82BC-A249B78C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3644A-F7EF-DF4D-BD6B-A0348C7C1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5515B-C746-1741-99B7-470CA6326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07B22-A6FD-1E40-855F-2B74E3303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35E1B-08CB-8947-894F-6B7074C21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59F42-A9DF-FA48-A8D9-7FEA7F389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3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6394-07CB-D84C-B0D1-E651506D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86091B-5649-1548-93C1-05AC8B0E1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BF3FF-7935-C043-92FB-7608CF3D2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7273E-2EDE-8F4C-A5C2-A79494E62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E6BDA-7D8C-7340-90D6-F3E77F3C2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CD04B6-1D51-2546-981B-3B12C4DF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1E9CF-B439-3341-8D7F-167A45BE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F3CD2-689E-F646-9E23-B9959E5B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3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ED698-4CA3-0747-8851-C2CE389BE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591465-2A6C-6B4A-ABC2-5A62AD98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A9D87-729C-1940-ABD2-EC273FD4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34378-2149-D545-A4C8-91D212E0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6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8D4CEC-83BD-684E-AF93-25B7E73D8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82D7EA-5EA7-B945-8A54-124E01B4C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21498-F42E-B546-A3A7-FB6900E27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4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35E4-2A25-0340-9244-289D290A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CB503-89A7-F047-9052-EE0E6ABA3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4DF3C-F724-B14A-A959-B81123D5F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E147D-B476-5A48-989F-938E0DCFA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2EB95-0D55-714F-880D-658C12C98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28885-C412-DC4F-B55B-F4680C62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2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C030-FD19-8649-9D1C-8C67FFAD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D6C3A-D57D-4545-B6D5-F7C5712E8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B1208-5C19-C34C-8FFE-1AD318AEE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2313F-BB15-9649-89A2-75E2CD059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5172-ACA1-3143-A02F-8045BEBA6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0523C-6DA3-A64A-AE9C-8DDD9F27A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2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5E3319-9213-114D-A225-885F4B813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12E17-C930-2C4B-8F48-90A71DC0F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B9D85-7660-FB4F-8742-5A6D441F4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27D13-222A-094C-898D-3028EBACDEF9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B34D2-1259-B845-8D05-EE82B7E77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8F33A-C2BC-C946-A84B-1CB87216B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32718-7C4A-2A43-A7CD-D3BF5CEDC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9AA77-CACC-8946-892B-3966CE477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E416C-2E70-1244-879D-A19CC6A2F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66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D592C-0080-D949-8264-88454F29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65F3-0B39-F84D-B8B5-14A521A1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43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D592C-0080-D949-8264-88454F29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65F3-0B39-F84D-B8B5-14A521A1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9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D592C-0080-D949-8264-88454F29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65F3-0B39-F84D-B8B5-14A521A1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9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Plana, Daniel</dc:creator>
  <cp:lastModifiedBy>Plana, Daniel</cp:lastModifiedBy>
  <cp:revision>2</cp:revision>
  <dcterms:created xsi:type="dcterms:W3CDTF">2025-06-04T14:30:44Z</dcterms:created>
  <dcterms:modified xsi:type="dcterms:W3CDTF">2025-06-04T14:44:15Z</dcterms:modified>
</cp:coreProperties>
</file>