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61" r:id="rId5"/>
    <p:sldId id="359" r:id="rId6"/>
    <p:sldId id="363" r:id="rId7"/>
    <p:sldId id="362" r:id="rId8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Roubin" initials="A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FF99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FC61B-F6C6-CC99-E2BC-65EFE0F7658E}" v="459" dt="2024-05-06T15:23:2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>
      <p:cViewPr varScale="1">
        <p:scale>
          <a:sx n="131" d="100"/>
          <a:sy n="131" d="100"/>
        </p:scale>
        <p:origin x="184" y="67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9D63A63-2BA5-4610-AE8E-56B876AE2997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80EDFCA-7012-405E-B911-311A8DB7C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947AC73-69F5-4AE7-84E3-F3F155890320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1DCE9E9-0477-4A0E-9310-1E090B9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CE9E9-0477-4A0E-9310-1E090B9CA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380B-C277-6A43-A9B6-37B4642E6947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C299-572A-D64F-ADAD-2F77B6C8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551A7D-C178-7A4D-8D9F-02FD0775D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B217F66-7B4A-854B-B366-DB4AD48B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1FB3-A6A8-894B-91D8-1E0920C8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FF6C-3CDC-D942-A4C8-A31BD245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1FB3-A6A8-894B-91D8-1E0920C8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FF6C-3CDC-D942-A4C8-A31BD245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1FB3-A6A8-894B-91D8-1E0920C8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FF6C-3CDC-D942-A4C8-A31BD245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81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">
      <a:dk1>
        <a:sysClr val="windowText" lastClr="000000"/>
      </a:dk1>
      <a:lt1>
        <a:srgbClr val="C6D9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MU PowerPoint Template 2020" id="{233F1C99-D743-4415-9322-5D592B02B0B3}" vid="{A899E7FD-D6A8-4049-A4B1-2DFAD75F3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45DCE493CE344B5D67D7DD894FA92" ma:contentTypeVersion="13" ma:contentTypeDescription="Create a new document." ma:contentTypeScope="" ma:versionID="e01c7ff19ccb6c411c6a4dee7036a417">
  <xsd:schema xmlns:xsd="http://www.w3.org/2001/XMLSchema" xmlns:xs="http://www.w3.org/2001/XMLSchema" xmlns:p="http://schemas.microsoft.com/office/2006/metadata/properties" xmlns:ns3="84790d45-78cc-4375-982d-6b376c520a94" xmlns:ns4="a2720144-2f9e-4423-b383-9e6bef1ba3eb" targetNamespace="http://schemas.microsoft.com/office/2006/metadata/properties" ma:root="true" ma:fieldsID="4a3f3c6c508abb9fc9457b187c79bd6e" ns3:_="" ns4:_="">
    <xsd:import namespace="84790d45-78cc-4375-982d-6b376c520a94"/>
    <xsd:import namespace="a2720144-2f9e-4423-b383-9e6bef1ba3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90d45-78cc-4375-982d-6b376c520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20144-2f9e-4423-b383-9e6bef1ba3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790d45-78cc-4375-982d-6b376c520a94" xsi:nil="true"/>
  </documentManagement>
</p:properties>
</file>

<file path=customXml/itemProps1.xml><?xml version="1.0" encoding="utf-8"?>
<ds:datastoreItem xmlns:ds="http://schemas.openxmlformats.org/officeDocument/2006/customXml" ds:itemID="{888C053A-B1D9-4156-AFD8-B33DA9C46AE2}">
  <ds:schemaRefs>
    <ds:schemaRef ds:uri="84790d45-78cc-4375-982d-6b376c520a94"/>
    <ds:schemaRef ds:uri="a2720144-2f9e-4423-b383-9e6bef1ba3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031EDE-F302-4C44-8BF0-FB44198FA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BED14-DDAE-4CB7-905B-0E5440919D00}">
  <ds:schemaRefs>
    <ds:schemaRef ds:uri="84790d45-78cc-4375-982d-6b376c520a94"/>
    <ds:schemaRef ds:uri="a2720144-2f9e-4423-b383-9e6bef1ba3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</Words>
  <Application>Microsoft Macintosh PowerPoint</Application>
  <PresentationFormat>On-screen Show (16:9)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Admissions</dc:title>
  <dc:creator>Munns, Heather</dc:creator>
  <cp:lastModifiedBy>Plana, Daniel</cp:lastModifiedBy>
  <cp:revision>106</cp:revision>
  <cp:lastPrinted>2022-02-11T21:17:37Z</cp:lastPrinted>
  <dcterms:created xsi:type="dcterms:W3CDTF">2020-09-15T19:19:28Z</dcterms:created>
  <dcterms:modified xsi:type="dcterms:W3CDTF">2025-06-05T17:55:33Z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0x01010023245DCE493CE344B5D67D7DD894FA92</vt:lpwstr>
  </property>
</Properties>
</file>