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3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7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5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9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31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2671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06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15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0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3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33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1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2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5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25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03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4095B-C22D-442F-AF72-C32A1FAAE155}" type="datetimeFigureOut">
              <a:rPr lang="en-US" smtClean="0"/>
              <a:t>6/4/25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A82E52-3D30-456B-9055-4CBD77648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84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F0C0C23-D68A-45E0-A5B8-F10B3B62A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1282701"/>
            <a:ext cx="5096060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 sz="5400" dirty="0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C14595E0-B8C9-437D-9034-073FDC18E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6966" y="5440679"/>
            <a:ext cx="3037700" cy="111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87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E0304-B6E5-4E6D-BC78-61CC09723D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792610-C057-4EF6-8358-60D03CB0F7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654ED22-5832-4F4B-8CEC-742FB824E1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646" y="5836920"/>
            <a:ext cx="2221514" cy="81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77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2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4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Isosceles Triangle 76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F0C0C23-D68A-45E0-A5B8-F10B3B62A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553712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4800" kern="120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C14595E0-B8C9-437D-9034-073FDC18E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68" y="1187820"/>
            <a:ext cx="8288033" cy="3045852"/>
          </a:xfrm>
          <a:prstGeom prst="rect">
            <a:avLst/>
          </a:prstGeom>
        </p:spPr>
      </p:pic>
      <p:pic>
        <p:nvPicPr>
          <p:cNvPr id="36" name="Picture 35" descr="Logo&#10;&#10;Description automatically generated">
            <a:extLst>
              <a:ext uri="{FF2B5EF4-FFF2-40B4-BE49-F238E27FC236}">
                <a16:creationId xmlns:a16="http://schemas.microsoft.com/office/drawing/2014/main" id="{2255FC3C-1DCC-4A9E-BE09-3CBDC3A79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646" y="5836920"/>
            <a:ext cx="2221514" cy="81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389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05D2EC06-4908-408C-82E7-CE812DF3C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646" y="5836920"/>
            <a:ext cx="2221514" cy="81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439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7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1C4BD1"/>
      </a:accent1>
      <a:accent2>
        <a:srgbClr val="F6891F"/>
      </a:accent2>
      <a:accent3>
        <a:srgbClr val="F6891F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Sherice Franklin</dc:creator>
  <cp:lastModifiedBy>Plana, Daniel</cp:lastModifiedBy>
  <cp:revision>2</cp:revision>
  <dcterms:created xsi:type="dcterms:W3CDTF">2021-11-15T00:11:21Z</dcterms:created>
  <dcterms:modified xsi:type="dcterms:W3CDTF">2025-06-04T14:22:38Z</dcterms:modified>
</cp:coreProperties>
</file>